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0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5A7C-BD52-48BA-9D81-5F0ED3757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2477A-B850-4DFC-B384-BD3865D9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4EFE-A44D-45F8-88A7-A8873823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D7FC-912B-4448-BF85-51EE3EDE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70D5F-7044-4E16-8802-48FB240B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2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A47-B0B3-4A44-B3A6-48CF731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62C61-A90B-47DA-B481-499C85A6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FD54-7949-49BF-B0E5-879E3AB9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D964-3254-495C-8F2F-7C81CA5B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1BAC-F441-49FF-A915-05F37A4A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1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94929-3EB0-44AC-8451-70453D58C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8E1E2-2E49-4BF7-BD42-D86CDACE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6F21-AE64-4EC0-9FD4-E5BB94B0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CC27-FDA4-40D4-9BC7-6D55A516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E531-3B77-4E87-949A-A745B40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99F-5EE3-4FC4-9F4A-576CC318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F541-02BD-49C7-B4CD-80A2EB84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AA06-94A9-4629-B19C-3AC6FF6C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D1E5-A533-40DC-9573-7A5DF68A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E1DA6-5905-4E7D-BCC5-460A3D49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34F-F015-46C5-819E-0F98F605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84A71-1502-407E-8294-0FFB9990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AB822-5ACF-471B-8EF0-3328ECC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1DE5-0D06-467E-A1D9-C3F4BF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C78FD-980D-456B-80F4-059B9688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5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AA4-C5BF-4D36-8E76-91CB5ECB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7845-3319-49D4-B38B-1B0160A42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5004-2BBF-4731-96CA-C21D27388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E2BA2-E1A1-4E6D-9903-533E44EE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77202-5725-4232-9836-666E650C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91A4C-2277-409D-96E1-FC54620A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3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FABF-D368-41DC-94CD-53C79DE0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6BC15-B9A9-446D-A0D3-648FB0F1F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CA621-CF84-4CAA-A762-AC6A37DB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CF010-DB9D-474E-BD9E-65DAD652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FC7E7-766F-4A64-8463-19CFE8DE5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C60B0-E84C-4D38-9296-0C963F4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9F2EE-0D03-42CA-BFCD-B825675D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1C02B-5F21-409D-B07F-47812555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F8A-E9B0-48AD-AD86-EAB25C71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31217-1301-46DC-BF44-DFF06553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5776A-AFE4-4698-9A48-F656A148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9E74-7931-4484-9C3C-CB383A08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1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CDBA0-784B-4F04-A490-F44A217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9ECD1-B6E2-4DDA-9E06-CDDD0440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0C6A-2CE4-4695-8059-6AF83F6F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EA08-D668-468B-8220-0ECC9B9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0F04-C769-4520-98DD-23598F31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3412-EAE2-4238-801A-017B0999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FC8B3-39DC-4C8F-A5AD-54DCE27C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40233-EFC6-4640-BAD2-077E55F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DCD0-0DE5-46B6-931C-5550FD43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8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A076-FBCC-4D01-8744-1B2F23F1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8FA51-6202-48AD-A2F5-489ABC765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1737F-84BE-4B49-AA1B-F0323168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12464-51FF-4DBF-9A72-18D9B798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530FB-BCC5-4CC5-A59D-EC01BF2A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E8930-0F13-434D-A56E-D3FDE1AE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F858E-7E08-42C5-A3F7-45D06A2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573E-C5FD-4BBE-B0DD-305CDA0A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FAE81-B004-44EB-9B05-534110C00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65BB-8DFE-47BA-B783-2DA03284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9B10-D460-4802-BCB1-A2B9316AF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brain_tumor_dataset/1512427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imagesearch.com/2016/04/11/finding-extreme-points-in-contours-with-opencv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9" r="9090" b="303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Sanjay </a:t>
            </a:r>
            <a:r>
              <a:rPr lang="en-US" sz="2000" dirty="0" err="1"/>
              <a:t>Jaras</a:t>
            </a:r>
            <a:endParaRPr lang="en-US" sz="2000" dirty="0"/>
          </a:p>
          <a:p>
            <a:pPr algn="l"/>
            <a:r>
              <a:rPr lang="en-US" sz="2000" dirty="0"/>
              <a:t>Bellevue University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Create Data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Sequential </a:t>
            </a:r>
            <a:r>
              <a:rPr lang="en-US" dirty="0" err="1"/>
              <a:t>Keras</a:t>
            </a:r>
            <a:r>
              <a:rPr lang="en-US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5DDA6-77E3-4D83-8836-A4CF69C6A5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5991" y="771988"/>
            <a:ext cx="5554980" cy="25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8E185-1A6A-4EA2-B970-A520A1A07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7850" y="956067"/>
            <a:ext cx="6257924" cy="36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Layer weight </a:t>
            </a:r>
            <a:r>
              <a:rPr lang="en-US" dirty="0" err="1"/>
              <a:t>Regularizers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/>
              <a:t>kernel_regularizer</a:t>
            </a:r>
            <a:r>
              <a:rPr lang="en-US" dirty="0"/>
              <a:t>: l1=1e-5 and  l2=1e-4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bias_regularizer</a:t>
            </a:r>
            <a:r>
              <a:rPr lang="en-US" dirty="0"/>
              <a:t>: l2 = 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activity_regularizer</a:t>
            </a:r>
            <a:r>
              <a:rPr lang="en-US" dirty="0"/>
              <a:t>: l2=1e-5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178D6-09B2-4C48-8CE6-7B85947C4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24499" y="1237456"/>
            <a:ext cx="6296026" cy="37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SGD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Rmsprop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Adagrad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8B2FE-3CBD-4B23-A44B-9385EF169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8299" y="1156970"/>
            <a:ext cx="6923175" cy="39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5DF0-A6DD-4E8A-A432-2D6BB0368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8750" y="1122363"/>
            <a:ext cx="7247024" cy="41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Train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Optimizer: </a:t>
            </a:r>
            <a:r>
              <a:rPr lang="en-US" dirty="0" err="1"/>
              <a:t>Adagrad</a:t>
            </a:r>
            <a:r>
              <a:rPr lang="en-US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bias </a:t>
            </a:r>
            <a:r>
              <a:rPr lang="en-US" dirty="0" err="1"/>
              <a:t>regularizer</a:t>
            </a:r>
            <a:r>
              <a:rPr lang="en-US" dirty="0"/>
              <a:t>: l2=1e-4,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rate:0.001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 as 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6CE87-7D11-4669-ADA5-6D5C388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0" y="3498405"/>
            <a:ext cx="11800180" cy="1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Test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20%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47232-505B-47D5-8349-85F75EFF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81327"/>
            <a:ext cx="9247619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0D3E-B00B-4796-BBCD-B30E122A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972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3530-E333-4946-A822-7C630BFA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3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EEB7-1022-4050-A14E-9F57B6C2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5" r="2" b="5451"/>
          <a:stretch/>
        </p:blipFill>
        <p:spPr>
          <a:xfrm>
            <a:off x="6581013" y="1122363"/>
            <a:ext cx="5239511" cy="4318618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What is brain Tumor 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700000 American living with brain tumors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69.8% benign 30.2% malignant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Estimated 87,240 people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Types of Brain Tumors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Primary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Meningioma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Glioma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Pituitary</a:t>
            </a:r>
            <a:r>
              <a:rPr lang="en-US" dirty="0"/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53CD0-EF78-4B6C-801E-5C3BC31C8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8973756" y="771988"/>
            <a:ext cx="1845945" cy="184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F3E28-4A97-4B0D-B85A-47860F0EE2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9016936" y="2713409"/>
            <a:ext cx="1802765" cy="1802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EE7F1-E579-4F4A-A7CD-ED5D3481F1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8982644" y="4645941"/>
            <a:ext cx="1914525" cy="18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Medical Imaging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X-Ray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CT-Scan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MRI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Convolution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A15A8-E657-445D-A452-DD707B15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09" y="495666"/>
            <a:ext cx="2552381" cy="58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AE056-9573-4668-839A-F0FB4C55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34" y="960781"/>
            <a:ext cx="2638095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Dataset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8669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Source: </a:t>
            </a:r>
            <a:r>
              <a:rPr lang="en-US" dirty="0" err="1"/>
              <a:t>figshare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https://figshare.com/articles/brain_tumor_dataset/1512427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3064 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708 Meningioma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1426 Glioma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930 pituitary tumor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233 patients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.mat files Structure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label: 1 for meningioma, 2 for glioma, 3 for pituitary tumor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PID: patient ID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image: image data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tumorBorder</a:t>
            </a:r>
            <a:r>
              <a:rPr lang="en-US" dirty="0"/>
              <a:t>: a vector storing the coordinates of discrete points on the tumor border.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tumorMask</a:t>
            </a:r>
            <a:r>
              <a:rPr lang="en-US" dirty="0"/>
              <a:t>: a binary image with 1s indicating tumor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0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Read .mat files h5py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noise in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 from </a:t>
            </a:r>
            <a:r>
              <a:rPr lang="en-US" dirty="0" err="1"/>
              <a:t>scipy.ndimage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https://www.pyimagesearch.com/2016/04/11/finding-extreme-points-in-contours-with-opencv/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5D291-4D3B-4574-975C-4B791BE202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1502" y="698835"/>
            <a:ext cx="5434272" cy="278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172EB-A7F8-4569-ABF1-BBE4919718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81502" y="3718877"/>
            <a:ext cx="5391150" cy="26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Convert to Grayscale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Save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0B8E1-7C0D-4AE8-858E-28328B8379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9824" y="841692"/>
            <a:ext cx="5623560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1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Load data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One-hot encoding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augmented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Reshape data to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data to training and test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99D50-F3E0-4F92-BC77-0525F54C7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0725" y="1294606"/>
            <a:ext cx="5477510" cy="28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Brain Tumor Classification</vt:lpstr>
      <vt:lpstr>Introduction</vt:lpstr>
      <vt:lpstr>Types of Brain Tumors</vt:lpstr>
      <vt:lpstr>Proposed model</vt:lpstr>
      <vt:lpstr>Proposed Approach</vt:lpstr>
      <vt:lpstr>Dataset</vt:lpstr>
      <vt:lpstr>Image Preprocessing</vt:lpstr>
      <vt:lpstr>Image Preprocessing</vt:lpstr>
      <vt:lpstr>Load data</vt:lpstr>
      <vt:lpstr>Create Data model</vt:lpstr>
      <vt:lpstr>Hyperparameter Tuning</vt:lpstr>
      <vt:lpstr>Hyperparameter Tuning</vt:lpstr>
      <vt:lpstr>Hyperparameter Tuning</vt:lpstr>
      <vt:lpstr>Hyperparameter Tuning</vt:lpstr>
      <vt:lpstr>Train the model</vt:lpstr>
      <vt:lpstr>Test the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2020-08-01T18:44:51Z</dcterms:created>
  <dcterms:modified xsi:type="dcterms:W3CDTF">2020-08-01T23:20:58Z</dcterms:modified>
</cp:coreProperties>
</file>